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0" r:id="rId12"/>
    <p:sldId id="276" r:id="rId13"/>
    <p:sldId id="277" r:id="rId14"/>
    <p:sldId id="265" r:id="rId15"/>
    <p:sldId id="282" r:id="rId16"/>
    <p:sldId id="266" r:id="rId17"/>
    <p:sldId id="272" r:id="rId18"/>
    <p:sldId id="273" r:id="rId19"/>
    <p:sldId id="274" r:id="rId20"/>
    <p:sldId id="275" r:id="rId21"/>
    <p:sldId id="267" r:id="rId22"/>
    <p:sldId id="278" r:id="rId23"/>
    <p:sldId id="279" r:id="rId24"/>
    <p:sldId id="281" r:id="rId25"/>
    <p:sldId id="284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226" autoAdjust="0"/>
  </p:normalViewPr>
  <p:slideViewPr>
    <p:cSldViewPr snapToGrid="0">
      <p:cViewPr varScale="1">
        <p:scale>
          <a:sx n="75" d="100"/>
          <a:sy n="75" d="100"/>
        </p:scale>
        <p:origin x="8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70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81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56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2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714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84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341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17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1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09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14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06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17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21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92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79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0761C5-0383-40DC-9C25-82826C43A55C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693F50-AD76-47EC-BF7C-AA202BC6E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49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hp/DEFAULT.asp" TargetMode="External"/><Relationship Id="rId2" Type="http://schemas.openxmlformats.org/officeDocument/2006/relationships/hyperlink" Target="https://bootsnipp.com/tags/signu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.pinterest.com/" TargetMode="External"/><Relationship Id="rId4" Type="http://schemas.openxmlformats.org/officeDocument/2006/relationships/hyperlink" Target="https://getbootstrap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1AA0-93A7-4230-A253-E8486676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2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latin typeface="Arial Rounded MT Bold" panose="020F0704030504030204" pitchFamily="34" charset="0"/>
              </a:rPr>
              <a:t>PHOTOSCAPE LIBRARY</a:t>
            </a:r>
          </a:p>
        </p:txBody>
      </p:sp>
    </p:spTree>
    <p:extLst>
      <p:ext uri="{BB962C8B-B14F-4D97-AF65-F5344CB8AC3E}">
        <p14:creationId xmlns:p14="http://schemas.microsoft.com/office/powerpoint/2010/main" val="249173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7148-24F4-4D1D-9D84-09DFC820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75"/>
            <a:ext cx="10515600" cy="561498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 Use-Case Diagram (User)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FE1AB9A-576D-4334-9EAD-D1BD5A246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12" y="1275598"/>
            <a:ext cx="9209776" cy="426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6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CF7C1-E71B-4D28-B3C7-14DBB33F0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 Use-Case Diagram (Admin)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C446D91-1B5B-4288-BCA8-4C891DCA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94" y="1307774"/>
            <a:ext cx="8347906" cy="46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0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6242A-5C28-4F60-ADC5-11898849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067"/>
            <a:ext cx="10515600" cy="55588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activity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DF8F90-845A-49B5-8687-F8DA99BA1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93" y="681037"/>
            <a:ext cx="4930708" cy="552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8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B534-695F-489F-9FF8-7CF8F5DE5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56689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activity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3BA5C7-ECD4-44DC-8B27-D1CB1075E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56" y="1093267"/>
            <a:ext cx="7704488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7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3F23-9571-411D-A750-64A4954A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082"/>
            <a:ext cx="10515600" cy="95673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7F3B70-8F67-4A22-B22C-F8AE3222A7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042350"/>
              </p:ext>
            </p:extLst>
          </p:nvPr>
        </p:nvGraphicFramePr>
        <p:xfrm>
          <a:off x="1371600" y="1901825"/>
          <a:ext cx="7476068" cy="21945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69017">
                  <a:extLst>
                    <a:ext uri="{9D8B030D-6E8A-4147-A177-3AD203B41FA5}">
                      <a16:colId xmlns:a16="http://schemas.microsoft.com/office/drawing/2014/main" val="2360016419"/>
                    </a:ext>
                  </a:extLst>
                </a:gridCol>
                <a:gridCol w="1869017">
                  <a:extLst>
                    <a:ext uri="{9D8B030D-6E8A-4147-A177-3AD203B41FA5}">
                      <a16:colId xmlns:a16="http://schemas.microsoft.com/office/drawing/2014/main" val="2098637585"/>
                    </a:ext>
                  </a:extLst>
                </a:gridCol>
                <a:gridCol w="1869017">
                  <a:extLst>
                    <a:ext uri="{9D8B030D-6E8A-4147-A177-3AD203B41FA5}">
                      <a16:colId xmlns:a16="http://schemas.microsoft.com/office/drawing/2014/main" val="687640496"/>
                    </a:ext>
                  </a:extLst>
                </a:gridCol>
                <a:gridCol w="1869017">
                  <a:extLst>
                    <a:ext uri="{9D8B030D-6E8A-4147-A177-3AD203B41FA5}">
                      <a16:colId xmlns:a16="http://schemas.microsoft.com/office/drawing/2014/main" val="907360097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Fname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Ftype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Fsize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constraint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36581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Pk, Not null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725815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275073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940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67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589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303875-F21A-4D16-A071-9A90C52423BA}"/>
              </a:ext>
            </a:extLst>
          </p:cNvPr>
          <p:cNvSpPr txBox="1"/>
          <p:nvPr/>
        </p:nvSpPr>
        <p:spPr>
          <a:xfrm>
            <a:off x="1371600" y="1526273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Feedback Database: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1F660-1389-4519-931D-ED473F56F15C}"/>
              </a:ext>
            </a:extLst>
          </p:cNvPr>
          <p:cNvSpPr txBox="1"/>
          <p:nvPr/>
        </p:nvSpPr>
        <p:spPr>
          <a:xfrm>
            <a:off x="1244601" y="4344191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Database: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6FBD57D-36D5-475E-B9DD-5DB3738D7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46127"/>
              </p:ext>
            </p:extLst>
          </p:nvPr>
        </p:nvGraphicFramePr>
        <p:xfrm>
          <a:off x="1244601" y="4805201"/>
          <a:ext cx="7603068" cy="112993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00767">
                  <a:extLst>
                    <a:ext uri="{9D8B030D-6E8A-4147-A177-3AD203B41FA5}">
                      <a16:colId xmlns:a16="http://schemas.microsoft.com/office/drawing/2014/main" val="3334919210"/>
                    </a:ext>
                  </a:extLst>
                </a:gridCol>
                <a:gridCol w="1900767">
                  <a:extLst>
                    <a:ext uri="{9D8B030D-6E8A-4147-A177-3AD203B41FA5}">
                      <a16:colId xmlns:a16="http://schemas.microsoft.com/office/drawing/2014/main" val="2574166340"/>
                    </a:ext>
                  </a:extLst>
                </a:gridCol>
                <a:gridCol w="1900767">
                  <a:extLst>
                    <a:ext uri="{9D8B030D-6E8A-4147-A177-3AD203B41FA5}">
                      <a16:colId xmlns:a16="http://schemas.microsoft.com/office/drawing/2014/main" val="2683569191"/>
                    </a:ext>
                  </a:extLst>
                </a:gridCol>
                <a:gridCol w="1900767">
                  <a:extLst>
                    <a:ext uri="{9D8B030D-6E8A-4147-A177-3AD203B41FA5}">
                      <a16:colId xmlns:a16="http://schemas.microsoft.com/office/drawing/2014/main" val="184183452"/>
                    </a:ext>
                  </a:extLst>
                </a:gridCol>
              </a:tblGrid>
              <a:tr h="376644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Fname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Ftype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Fsize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Constraint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827116"/>
                  </a:ext>
                </a:extLst>
              </a:tr>
              <a:tr h="376644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PK, Not null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277099"/>
                  </a:ext>
                </a:extLst>
              </a:tr>
              <a:tr h="376644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filename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232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98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AAF0-A061-407A-A4A8-149EC8E7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837"/>
            <a:ext cx="10515600" cy="57451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database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0C52BE-3931-418E-89F3-4229D7C8D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10145"/>
              </p:ext>
            </p:extLst>
          </p:nvPr>
        </p:nvGraphicFramePr>
        <p:xfrm>
          <a:off x="1240367" y="2480733"/>
          <a:ext cx="8593668" cy="276013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48417">
                  <a:extLst>
                    <a:ext uri="{9D8B030D-6E8A-4147-A177-3AD203B41FA5}">
                      <a16:colId xmlns:a16="http://schemas.microsoft.com/office/drawing/2014/main" val="3315657086"/>
                    </a:ext>
                  </a:extLst>
                </a:gridCol>
                <a:gridCol w="2148417">
                  <a:extLst>
                    <a:ext uri="{9D8B030D-6E8A-4147-A177-3AD203B41FA5}">
                      <a16:colId xmlns:a16="http://schemas.microsoft.com/office/drawing/2014/main" val="4252331510"/>
                    </a:ext>
                  </a:extLst>
                </a:gridCol>
                <a:gridCol w="2148417">
                  <a:extLst>
                    <a:ext uri="{9D8B030D-6E8A-4147-A177-3AD203B41FA5}">
                      <a16:colId xmlns:a16="http://schemas.microsoft.com/office/drawing/2014/main" val="4031712678"/>
                    </a:ext>
                  </a:extLst>
                </a:gridCol>
                <a:gridCol w="2148417">
                  <a:extLst>
                    <a:ext uri="{9D8B030D-6E8A-4147-A177-3AD203B41FA5}">
                      <a16:colId xmlns:a16="http://schemas.microsoft.com/office/drawing/2014/main" val="2452268822"/>
                    </a:ext>
                  </a:extLst>
                </a:gridCol>
              </a:tblGrid>
              <a:tr h="552027">
                <a:tc>
                  <a:txBody>
                    <a:bodyPr/>
                    <a:lstStyle/>
                    <a:p>
                      <a:r>
                        <a:rPr lang="en-US" dirty="0"/>
                        <a:t>Fname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Constraint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08018"/>
                  </a:ext>
                </a:extLst>
              </a:tr>
              <a:tr h="552027">
                <a:tc>
                  <a:txBody>
                    <a:bodyPr/>
                    <a:lstStyle/>
                    <a:p>
                      <a:r>
                        <a:rPr lang="en-US" dirty="0"/>
                        <a:t>Username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 ,Not null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651754"/>
                  </a:ext>
                </a:extLst>
              </a:tr>
              <a:tr h="552027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45951"/>
                  </a:ext>
                </a:extLst>
              </a:tr>
              <a:tr h="552027"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43637"/>
                  </a:ext>
                </a:extLst>
              </a:tr>
              <a:tr h="552027">
                <a:tc>
                  <a:txBody>
                    <a:bodyPr/>
                    <a:lstStyle/>
                    <a:p>
                      <a:r>
                        <a:rPr lang="en-US" dirty="0" err="1"/>
                        <a:t>cpass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58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470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D1BA-AC99-4331-A0A7-B5EF87AF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51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4D054D-5FA6-4113-88D5-79644F92B17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3232" b="5746"/>
          <a:stretch/>
        </p:blipFill>
        <p:spPr>
          <a:xfrm>
            <a:off x="604308" y="1085647"/>
            <a:ext cx="5626100" cy="316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CBB86F5E-322B-43C4-B325-BA02C9EB9CC2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" r="20674" b="13644"/>
          <a:stretch/>
        </p:blipFill>
        <p:spPr bwMode="auto">
          <a:xfrm>
            <a:off x="6096000" y="3302000"/>
            <a:ext cx="5720705" cy="30564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8537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CF09B-69F1-4746-B952-49542388875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r="24396" b="15430"/>
          <a:stretch/>
        </p:blipFill>
        <p:spPr bwMode="auto">
          <a:xfrm>
            <a:off x="720090" y="1250155"/>
            <a:ext cx="10181590" cy="47036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BFD8B7-5839-49B4-832B-8FEB38E8294F}"/>
              </a:ext>
            </a:extLst>
          </p:cNvPr>
          <p:cNvSpPr txBox="1"/>
          <p:nvPr/>
        </p:nvSpPr>
        <p:spPr>
          <a:xfrm>
            <a:off x="802640" y="514005"/>
            <a:ext cx="5824540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Page:</a:t>
            </a:r>
          </a:p>
        </p:txBody>
      </p:sp>
    </p:spTree>
    <p:extLst>
      <p:ext uri="{BB962C8B-B14F-4D97-AF65-F5344CB8AC3E}">
        <p14:creationId xmlns:p14="http://schemas.microsoft.com/office/powerpoint/2010/main" val="178103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63CF7D-ECD4-4ACC-9A75-347C4235569A}"/>
              </a:ext>
            </a:extLst>
          </p:cNvPr>
          <p:cNvSpPr txBox="1"/>
          <p:nvPr/>
        </p:nvSpPr>
        <p:spPr>
          <a:xfrm>
            <a:off x="6780936" y="1112268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Feedback form db.: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677D9-B84D-4E4D-9616-68A9AD04B29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" r="37780" b="13611"/>
          <a:stretch/>
        </p:blipFill>
        <p:spPr bwMode="auto">
          <a:xfrm>
            <a:off x="543560" y="573421"/>
            <a:ext cx="5971540" cy="30587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73D37-3CB1-40AD-907C-0B239630322E}"/>
              </a:ext>
            </a:extLst>
          </p:cNvPr>
          <p:cNvPicPr/>
          <p:nvPr/>
        </p:nvPicPr>
        <p:blipFill rotWithShape="1">
          <a:blip r:embed="rId3"/>
          <a:srcRect t="3778" b="5617"/>
          <a:stretch/>
        </p:blipFill>
        <p:spPr>
          <a:xfrm>
            <a:off x="5652982" y="3225800"/>
            <a:ext cx="5971540" cy="30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58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7F983-8975-49BE-A9B0-2FC3C1103CB0}"/>
              </a:ext>
            </a:extLst>
          </p:cNvPr>
          <p:cNvPicPr/>
          <p:nvPr/>
        </p:nvPicPr>
        <p:blipFill rotWithShape="1">
          <a:blip r:embed="rId2"/>
          <a:srcRect t="4041" b="4829"/>
          <a:stretch/>
        </p:blipFill>
        <p:spPr>
          <a:xfrm>
            <a:off x="457412" y="491066"/>
            <a:ext cx="5731510" cy="2937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5B9386-2B35-4E2B-883B-69407C4DD701}"/>
              </a:ext>
            </a:extLst>
          </p:cNvPr>
          <p:cNvSpPr txBox="1"/>
          <p:nvPr/>
        </p:nvSpPr>
        <p:spPr>
          <a:xfrm>
            <a:off x="7179733" y="2479224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 db.: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4C8DF-CD0A-45B0-9864-49FBF06E849C}"/>
              </a:ext>
            </a:extLst>
          </p:cNvPr>
          <p:cNvPicPr/>
          <p:nvPr/>
        </p:nvPicPr>
        <p:blipFill rotWithShape="1">
          <a:blip r:embed="rId3"/>
          <a:srcRect t="4829" b="4041"/>
          <a:stretch/>
        </p:blipFill>
        <p:spPr>
          <a:xfrm>
            <a:off x="5384800" y="3132667"/>
            <a:ext cx="6442710" cy="33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3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5580-CE55-4B85-AA1B-D91B75BB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2976-1350-4880-AF1B-FD836E610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097280"/>
            <a:ext cx="10622280" cy="5468373"/>
          </a:xfrm>
        </p:spPr>
        <p:txBody>
          <a:bodyPr numCol="2"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profile								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-Scope of the system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-Modules and users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-Tools &amp; technology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-Need for the system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-System flow diagram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-UML diagrams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-Reports (Samples)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plan &amp; Test cases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54838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CDF007-0D82-48DB-B974-A90E8C85808B}"/>
              </a:ext>
            </a:extLst>
          </p:cNvPr>
          <p:cNvSpPr txBox="1"/>
          <p:nvPr/>
        </p:nvSpPr>
        <p:spPr>
          <a:xfrm>
            <a:off x="728133" y="754378"/>
            <a:ext cx="6096000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account after login: (shows welcome with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 username)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Also has log out option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the bottom has upload images option: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79329-CCB1-4BF9-B3A4-16C84D2333D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46" b="9488"/>
          <a:stretch/>
        </p:blipFill>
        <p:spPr bwMode="auto">
          <a:xfrm>
            <a:off x="621453" y="1909626"/>
            <a:ext cx="5379720" cy="33180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495AD-9BBE-40A6-BF9D-74566405ED8B}"/>
              </a:ext>
            </a:extLst>
          </p:cNvPr>
          <p:cNvSpPr txBox="1"/>
          <p:nvPr/>
        </p:nvSpPr>
        <p:spPr>
          <a:xfrm>
            <a:off x="5804747" y="2515724"/>
            <a:ext cx="6096000" cy="307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Religious is one of those above categories of pictures(contains awesome pictures):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5EDD6-9E92-4325-A171-3556AD213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8" b="65029"/>
          <a:stretch/>
        </p:blipFill>
        <p:spPr bwMode="auto">
          <a:xfrm>
            <a:off x="5712460" y="2929883"/>
            <a:ext cx="5991860" cy="34546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8564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E680CD-0DE0-47F4-A51E-A3AFCB787339}"/>
              </a:ext>
            </a:extLst>
          </p:cNvPr>
          <p:cNvSpPr txBox="1"/>
          <p:nvPr/>
        </p:nvSpPr>
        <p:spPr>
          <a:xfrm>
            <a:off x="558800" y="65465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Upload image: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7879E-1021-46D6-A08A-1940441C73B5}"/>
              </a:ext>
            </a:extLst>
          </p:cNvPr>
          <p:cNvPicPr/>
          <p:nvPr/>
        </p:nvPicPr>
        <p:blipFill rotWithShape="1">
          <a:blip r:embed="rId2"/>
          <a:srcRect t="4304" b="5617"/>
          <a:stretch/>
        </p:blipFill>
        <p:spPr>
          <a:xfrm>
            <a:off x="728135" y="1113366"/>
            <a:ext cx="7230534" cy="3598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B15995-F8C1-4B9B-AB4B-E3BC60010581}"/>
              </a:ext>
            </a:extLst>
          </p:cNvPr>
          <p:cNvSpPr txBox="1"/>
          <p:nvPr/>
        </p:nvSpPr>
        <p:spPr>
          <a:xfrm>
            <a:off x="3606800" y="5556858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file chosen yet: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3CBA4D-2386-44B9-ABC4-38B0769716A1}"/>
              </a:ext>
            </a:extLst>
          </p:cNvPr>
          <p:cNvPicPr/>
          <p:nvPr/>
        </p:nvPicPr>
        <p:blipFill rotWithShape="1">
          <a:blip r:embed="rId3"/>
          <a:srcRect t="4566" r="20160" b="78100"/>
          <a:stretch/>
        </p:blipFill>
        <p:spPr>
          <a:xfrm>
            <a:off x="5821044" y="5034943"/>
            <a:ext cx="5642821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39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37097-D65A-4145-ACF2-0CFE2C38CB35}"/>
              </a:ext>
            </a:extLst>
          </p:cNvPr>
          <p:cNvSpPr txBox="1"/>
          <p:nvPr/>
        </p:nvSpPr>
        <p:spPr>
          <a:xfrm>
            <a:off x="694266" y="87600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 chosen: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2F04C-E6D5-4C39-B982-17AE0130D5FA}"/>
              </a:ext>
            </a:extLst>
          </p:cNvPr>
          <p:cNvPicPr/>
          <p:nvPr/>
        </p:nvPicPr>
        <p:blipFill rotWithShape="1">
          <a:blip r:embed="rId2"/>
          <a:srcRect t="3516" r="30944" b="82302"/>
          <a:stretch/>
        </p:blipFill>
        <p:spPr>
          <a:xfrm>
            <a:off x="812800" y="1429358"/>
            <a:ext cx="4398222" cy="93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0D7271-E26A-4F82-A26D-4FCCE43858D1}"/>
              </a:ext>
            </a:extLst>
          </p:cNvPr>
          <p:cNvSpPr txBox="1"/>
          <p:nvPr/>
        </p:nvSpPr>
        <p:spPr>
          <a:xfrm>
            <a:off x="5367866" y="2019006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Uploaded! Appears in database: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3F6695-5EDB-40CA-9621-2B6CA0A4F6FE}"/>
              </a:ext>
            </a:extLst>
          </p:cNvPr>
          <p:cNvPicPr/>
          <p:nvPr/>
        </p:nvPicPr>
        <p:blipFill rotWithShape="1">
          <a:blip r:embed="rId3"/>
          <a:srcRect t="3778" b="4829"/>
          <a:stretch/>
        </p:blipFill>
        <p:spPr>
          <a:xfrm>
            <a:off x="4635499" y="2724757"/>
            <a:ext cx="6946689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71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CF5404-3E27-4317-8CA1-0AB1F4ACFD6B}"/>
              </a:ext>
            </a:extLst>
          </p:cNvPr>
          <p:cNvSpPr txBox="1"/>
          <p:nvPr/>
        </p:nvSpPr>
        <p:spPr>
          <a:xfrm>
            <a:off x="546099" y="618360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page: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6D010-D35C-4163-B071-604C09DE893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 r="81830" b="81241"/>
          <a:stretch/>
        </p:blipFill>
        <p:spPr bwMode="auto">
          <a:xfrm>
            <a:off x="546099" y="908951"/>
            <a:ext cx="5376333" cy="26809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193B86-7E92-4604-BF54-E68BE0A2C42C}"/>
              </a:ext>
            </a:extLst>
          </p:cNvPr>
          <p:cNvSpPr txBox="1"/>
          <p:nvPr/>
        </p:nvSpPr>
        <p:spPr>
          <a:xfrm>
            <a:off x="5816600" y="2680914"/>
            <a:ext cx="61214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 page(optional):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466563-D0CE-4FB1-958F-87D0FEAEEFBB}"/>
              </a:ext>
            </a:extLst>
          </p:cNvPr>
          <p:cNvPicPr/>
          <p:nvPr/>
        </p:nvPicPr>
        <p:blipFill rotWithShape="1">
          <a:blip r:embed="rId3"/>
          <a:srcRect t="4566" b="4566"/>
          <a:stretch/>
        </p:blipFill>
        <p:spPr>
          <a:xfrm>
            <a:off x="5414432" y="3146285"/>
            <a:ext cx="6345768" cy="32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971AC-92C0-40AA-B01B-806F61EF0E41}"/>
              </a:ext>
            </a:extLst>
          </p:cNvPr>
          <p:cNvPicPr/>
          <p:nvPr/>
        </p:nvPicPr>
        <p:blipFill rotWithShape="1">
          <a:blip r:embed="rId2"/>
          <a:srcRect t="4304" b="4304"/>
          <a:stretch/>
        </p:blipFill>
        <p:spPr>
          <a:xfrm>
            <a:off x="825500" y="1181100"/>
            <a:ext cx="10287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96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CA4E-1764-440A-8039-E0C81C14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544" y="1148080"/>
            <a:ext cx="8050573" cy="599439"/>
          </a:xfrm>
        </p:spPr>
        <p:txBody>
          <a:bodyPr>
            <a:normAutofit fontScale="90000"/>
          </a:bodyPr>
          <a:lstStyle/>
          <a:p>
            <a:r>
              <a:rPr lang="en-US" dirty="0"/>
              <a:t>Feedback page: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0AF587-99EC-48EF-AE4B-BA7F767603D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3172" b="6082"/>
          <a:stretch/>
        </p:blipFill>
        <p:spPr>
          <a:xfrm>
            <a:off x="1295403" y="1747520"/>
            <a:ext cx="9677398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5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AE02-D073-418D-8C72-F82C5FD1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A8CE-D200-4108-8681-BDDFCC1D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503" y="2598815"/>
            <a:ext cx="10679097" cy="4632248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https://bootsnipp.com/tags/signup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https://www.w3schools.com/php/DEFAULT.asp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https://getbootstrap.com/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https://in.pinterest.com/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28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1F6C-81D2-4613-B2B1-EFFD4D3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9FCD5-600B-48D4-875D-1BF84581A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you're a picture taker, you need a totally different site from an online storekeeper, or a dental specialist, or an eatery… you need one that puts your photos up front, with no interruptions. A site with a "stunning" impact.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heaps of approaches to make your own photography site—one that is as unmistakable as your own style. Keeping that thing in mind we tried to make a photography website. Investigate and perceive how these picture takers did it.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02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C9AF-6C8B-48E9-BFD9-8CE364DC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PROFILE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2BBE-529D-4516-A0A9-1E2716594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Photography is quick developing as a famous profession decision among all the age gatherings. Photography is both a science and a craftsmanship. It is an aesthetic methods for articulation, the camera supplanting the pen or the paintbrush.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website we used the idea to make a simple photography website in which a normal photography lover can also explore our website, upload photos for editing(i.e. touchup to make it more presentable),download our clicked photos which they wish  to use as a wallpaper.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1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1C98-01BF-48C9-B8E5-6D9638FA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PROFILE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97822-F6E2-414D-B93C-BC2BCE3DD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0" y="2493432"/>
            <a:ext cx="10185397" cy="3650828"/>
          </a:xfrm>
        </p:spPr>
        <p:txBody>
          <a:bodyPr numCol="2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-upload/download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-edit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-booking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-photospace(gallery)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-admin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-site visitor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-membership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-subscriber</a:t>
            </a:r>
          </a:p>
        </p:txBody>
      </p:sp>
    </p:spTree>
    <p:extLst>
      <p:ext uri="{BB962C8B-B14F-4D97-AF65-F5344CB8AC3E}">
        <p14:creationId xmlns:p14="http://schemas.microsoft.com/office/powerpoint/2010/main" val="35380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E809-76C6-4301-B7E2-347CF8D6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PROFILE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593A-AC0E-4278-9697-981B6106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Tool:-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user- Php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user- HTML/ CSS / JS / Bootstrap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Database- SQL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Xamp Server</a:t>
            </a:r>
          </a:p>
        </p:txBody>
      </p:sp>
    </p:spTree>
    <p:extLst>
      <p:ext uri="{BB962C8B-B14F-4D97-AF65-F5344CB8AC3E}">
        <p14:creationId xmlns:p14="http://schemas.microsoft.com/office/powerpoint/2010/main" val="293374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C95F-299F-4559-B5EF-58D3CDB8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D229-1216-4C6E-9E4B-025E0A772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37" y="2606336"/>
            <a:ext cx="10732363" cy="4561227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don’t need to know someone, or have an agent, or have a name to contribute to website. We’re the place where creators meet their audience, where individuals become a community and where anyone can become a source for creativity. So whether you’re new to photography or consider yourself a pro—your images are welcome here.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a system was needed to reduce the task and enhanced editing which will hardly consume an hour.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44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AA17-4622-4A07-BD90-69E5A3C9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74132"/>
            <a:ext cx="9601196" cy="130386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Flow Chart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F5B47F6-6A8B-4922-9A4A-319AB1825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447800"/>
            <a:ext cx="9601196" cy="4592629"/>
          </a:xfrm>
        </p:spPr>
      </p:pic>
    </p:spTree>
    <p:extLst>
      <p:ext uri="{BB962C8B-B14F-4D97-AF65-F5344CB8AC3E}">
        <p14:creationId xmlns:p14="http://schemas.microsoft.com/office/powerpoint/2010/main" val="387885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1B46-9F92-4000-A6DB-91CDF096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7E38-BEC7-425B-BF03-34A6B9F2C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700" y="2512708"/>
            <a:ext cx="9740898" cy="3704168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 of system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F959FD0-9D66-4EDE-8381-09A0172DF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01" y="2880783"/>
            <a:ext cx="6980174" cy="3399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5960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1049</TotalTime>
  <Words>618</Words>
  <Application>Microsoft Office PowerPoint</Application>
  <PresentationFormat>Widescreen</PresentationFormat>
  <Paragraphs>138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Rounded MT Bold</vt:lpstr>
      <vt:lpstr>Calibri</vt:lpstr>
      <vt:lpstr>Garamond</vt:lpstr>
      <vt:lpstr>Times New Roman</vt:lpstr>
      <vt:lpstr>Wingdings</vt:lpstr>
      <vt:lpstr>Organic</vt:lpstr>
      <vt:lpstr>PHOTOSCAPE LIBRARY</vt:lpstr>
      <vt:lpstr>INDEX</vt:lpstr>
      <vt:lpstr>INTRODUCTION</vt:lpstr>
      <vt:lpstr>PROJECT PROFILE</vt:lpstr>
      <vt:lpstr>PROJECT PROFILE</vt:lpstr>
      <vt:lpstr>PROJECT PROFILE</vt:lpstr>
      <vt:lpstr>ANALYSIS</vt:lpstr>
      <vt:lpstr>System Flow Chart</vt:lpstr>
      <vt:lpstr>UML DIAGRAMS </vt:lpstr>
      <vt:lpstr>PowerPoint Presentation</vt:lpstr>
      <vt:lpstr>PowerPoint Presentation</vt:lpstr>
      <vt:lpstr>PowerPoint Presentation</vt:lpstr>
      <vt:lpstr>PowerPoint Presentation</vt:lpstr>
      <vt:lpstr>DATA DICTIONARY</vt:lpstr>
      <vt:lpstr>PowerPoint Presentation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page: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</dc:title>
  <dc:creator>Neha Yadav</dc:creator>
  <cp:lastModifiedBy>hp</cp:lastModifiedBy>
  <cp:revision>58</cp:revision>
  <dcterms:created xsi:type="dcterms:W3CDTF">2020-09-29T06:07:50Z</dcterms:created>
  <dcterms:modified xsi:type="dcterms:W3CDTF">2024-10-22T09:53:26Z</dcterms:modified>
</cp:coreProperties>
</file>